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312" r:id="rId2"/>
    <p:sldId id="320" r:id="rId3"/>
    <p:sldId id="352" r:id="rId4"/>
    <p:sldId id="336" r:id="rId5"/>
    <p:sldId id="358" r:id="rId6"/>
    <p:sldId id="337" r:id="rId7"/>
    <p:sldId id="338" r:id="rId8"/>
    <p:sldId id="357" r:id="rId9"/>
    <p:sldId id="356" r:id="rId10"/>
    <p:sldId id="353" r:id="rId11"/>
    <p:sldId id="354" r:id="rId12"/>
    <p:sldId id="35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323B76-7CFC-47D5-8E92-9E8373A70C5A}" type="datetimeFigureOut">
              <a:rPr lang="en-IN" smtClean="0"/>
              <a:t>27-09-2025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C2D858-7B08-4541-8AF5-A3B08A33474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60911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667675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6818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38241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7089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2642078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5421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57252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112653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90002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16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08462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70274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194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21962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83245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9005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972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888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Aft -723</a:t>
            </a:r>
            <a:br>
              <a:rPr lang="en-US" dirty="0"/>
            </a:br>
            <a:r>
              <a:rPr lang="en-US" dirty="0"/>
              <a:t>jury 1</a:t>
            </a:r>
            <a:br>
              <a:rPr lang="en-US" dirty="0"/>
            </a:br>
            <a:r>
              <a:rPr lang="en-US" dirty="0"/>
              <a:t>Minor Project -2</a:t>
            </a:r>
            <a:br>
              <a:rPr lang="en-US" dirty="0"/>
            </a:b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J.B. MANIK 12300623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BFB4E-7C49-3329-876E-E080D7E54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Sprites</a:t>
            </a:r>
            <a:br>
              <a:rPr lang="en-IN" dirty="0"/>
            </a:b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0D008B-6C65-C0BD-3723-AD2900A9F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F89050F1-0E13-AAC0-92CD-4D28C06AF22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207008" y="1412548"/>
            <a:ext cx="9931400" cy="5122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905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D91DA-E91C-D912-94B1-BDEECB24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Scripts ands custom input system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3FE42-070D-61C8-95A8-AF8FF7990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4FFBA0-004B-78F1-1A0D-A982B7B5EF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808492"/>
            <a:ext cx="5888736" cy="33179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74DA10-E425-0F0F-7C40-BA3B95FFB8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792451"/>
            <a:ext cx="6014130" cy="3334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11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C45CD-0C36-9CE8-B9A3-43E4CCD24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Game play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41D0B90-0D14-6FAE-32D7-A38D18C55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4" name="Screen Recording 2025-09-27 104340">
            <a:hlinkClick r:id="" action="ppaction://media"/>
            <a:extLst>
              <a:ext uri="{FF2B5EF4-FFF2-40B4-BE49-F238E27FC236}">
                <a16:creationId xmlns:a16="http://schemas.microsoft.com/office/drawing/2014/main" id="{EB3A397F-0A5D-74EA-274E-1101C55866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0278" y="1883664"/>
            <a:ext cx="8308396" cy="467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8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CD8D89-A3D7-4E97-2BA6-62FFCE7C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Idea –  2D Unity Game Development Project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6011698-4525-0D2B-47B3-9A6C6B97F6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4400" y="3561149"/>
            <a:ext cx="658368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Title: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lang="en-US" altLang="en-US" sz="1800" dirty="0">
                <a:latin typeface="Arial" panose="020B0604020202020204" pitchFamily="34" charset="0"/>
              </a:rPr>
              <a:t>“</a:t>
            </a:r>
            <a:r>
              <a:rPr lang="en-US" alt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Mani The Hero</a:t>
            </a:r>
            <a:r>
              <a:rPr lang="en-US" altLang="en-US" sz="1800" dirty="0">
                <a:latin typeface="Arial" panose="020B0604020202020204" pitchFamily="34" charset="0"/>
              </a:rPr>
              <a:t>”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 Points: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To develop a 2D game using the Unity engine.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To implement modern Unity features and best practices.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To demonstrate a wide range of game mechanics,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from core player controls to enemy AI and a save/load system.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3B9246-DAA6-0724-9249-E51BED5A24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 Black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Arial Black"/>
              <a:ea typeface="+mn-ea"/>
              <a:cs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E4B9C-7160-70F4-758C-5BD0DD244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28" y="223001"/>
            <a:ext cx="1761968" cy="83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26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1C2-59EB-A00A-BCA0-62ECD742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288" y="226314"/>
            <a:ext cx="6583680" cy="643510"/>
          </a:xfrm>
        </p:spPr>
        <p:txBody>
          <a:bodyPr/>
          <a:lstStyle/>
          <a:p>
            <a:r>
              <a:rPr lang="en-IN" dirty="0"/>
              <a:t>             Story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2D97A-584E-E125-BB49-08B28EDED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28216"/>
            <a:ext cx="6583680" cy="3207344"/>
          </a:xfrm>
        </p:spPr>
        <p:txBody>
          <a:bodyPr>
            <a:normAutofit fontScale="92500"/>
          </a:bodyPr>
          <a:lstStyle/>
          <a:p>
            <a:r>
              <a:rPr lang="en-US" dirty="0"/>
              <a:t>Player name is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Mani ,</a:t>
            </a:r>
            <a:r>
              <a:rPr lang="en-US" dirty="0"/>
              <a:t> a traveler trapped in a cursed pixel world.</a:t>
            </a:r>
            <a:br>
              <a:rPr lang="en-US" dirty="0"/>
            </a:br>
            <a:r>
              <a:rPr lang="en-US" dirty="0"/>
              <a:t>To escape, you must master new abilities and fight corrupted enemies guarding of the ruins. Your journey begins in the </a:t>
            </a:r>
            <a:r>
              <a:rPr lang="en-US" b="1" dirty="0"/>
              <a:t>Forgotten Forest</a:t>
            </a:r>
            <a:r>
              <a:rPr lang="en-US" dirty="0"/>
              <a:t> and ends in the </a:t>
            </a:r>
            <a:r>
              <a:rPr lang="en-US" b="1" dirty="0"/>
              <a:t>Dark Fortress</a:t>
            </a:r>
            <a:r>
              <a:rPr lang="en-US" dirty="0"/>
              <a:t>, where a final guardian awaits.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C8059-9B03-33E7-2E68-B4B725483B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 Black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Arial Black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9892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337AF-D89B-A5AD-BD30-58AD488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Player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609C4-5A64-C0FE-DDE7-BC1E5FA98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Unity New Input System</a:t>
            </a:r>
          </a:p>
          <a:p>
            <a:r>
              <a:rPr lang="en-US" dirty="0"/>
              <a:t>Player input mapping</a:t>
            </a:r>
          </a:p>
          <a:p>
            <a:r>
              <a:rPr lang="en-US" dirty="0"/>
              <a:t>Smooth controls for platformer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FC2C2-5E5B-1BF4-B505-86D7FBDD56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 Black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Arial Black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99336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150DD1-FF4B-A53D-4934-E067B10F3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B1248-CE40-2C76-F8CB-B21E805AE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476" y="109727"/>
            <a:ext cx="10671048" cy="347472"/>
          </a:xfrm>
        </p:spPr>
        <p:txBody>
          <a:bodyPr/>
          <a:lstStyle/>
          <a:p>
            <a:r>
              <a:rPr lang="en-IN" dirty="0"/>
              <a:t>Player Input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2A8E67-060F-CECD-F79D-5ED560BD6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 Black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Arial Black"/>
              <a:ea typeface="+mn-ea"/>
              <a:cs typeface="Arial" panose="020B0604020202020204" pitchFamily="34" charset="0"/>
            </a:endParaRPr>
          </a:p>
        </p:txBody>
      </p:sp>
      <p:pic>
        <p:nvPicPr>
          <p:cNvPr id="5" name="20250927-0629-41.5332335">
            <a:hlinkClick r:id="" action="ppaction://media"/>
            <a:extLst>
              <a:ext uri="{FF2B5EF4-FFF2-40B4-BE49-F238E27FC236}">
                <a16:creationId xmlns:a16="http://schemas.microsoft.com/office/drawing/2014/main" id="{B8054DF3-1A15-1831-020C-C4F634600B1F}"/>
              </a:ext>
            </a:extLst>
          </p:cNvPr>
          <p:cNvPicPr>
            <a:picLocks noGrp="1" noChangeAspect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107" y="701702"/>
            <a:ext cx="11825786" cy="6017150"/>
          </a:xfrm>
        </p:spPr>
      </p:pic>
    </p:spTree>
    <p:extLst>
      <p:ext uri="{BB962C8B-B14F-4D97-AF65-F5344CB8AC3E}">
        <p14:creationId xmlns:p14="http://schemas.microsoft.com/office/powerpoint/2010/main" val="1433903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7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1275-BC9A-1972-48BB-B5974765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 Machine &amp; 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3EF64-9F31-AC72-971B-1A8BC647E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State machine update for player</a:t>
            </a:r>
          </a:p>
          <a:p>
            <a:r>
              <a:rPr lang="en-IN" dirty="0"/>
              <a:t>Jump, Wall Jump, Wall Slide</a:t>
            </a:r>
          </a:p>
          <a:p>
            <a:r>
              <a:rPr lang="en-IN" dirty="0"/>
              <a:t>Dash abilities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AD2D4-1178-CFC1-4CE8-1D58205754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 Black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Arial Black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24362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7895-4E31-7E68-3D0D-DA426488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Camera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D34B1-9443-EB25-6038-6E26AFE2B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r>
              <a:rPr lang="en-IN" dirty="0" err="1"/>
              <a:t>Cinemachine</a:t>
            </a:r>
            <a:r>
              <a:rPr lang="en-IN" dirty="0"/>
              <a:t> camera setup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4C093-8941-FE79-9707-D87760D2BA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8F63A3B-78C7-47BE-AE5E-E10140E04643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1F2C8F"/>
                </a:solidFill>
                <a:effectLst/>
                <a:uLnTx/>
                <a:uFillTx/>
                <a:latin typeface="Arial Black"/>
                <a:ea typeface="+mn-ea"/>
                <a:cs typeface="Arial" panose="020B0604020202020204" pitchFamily="34" charset="0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1F2C8F"/>
              </a:solidFill>
              <a:effectLst/>
              <a:uLnTx/>
              <a:uFillTx/>
              <a:latin typeface="Arial Black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716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D07BC-5E7E-0E0F-E4A9-03A8F05C9F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3"/>
            <a:ext cx="5715000" cy="82905"/>
          </a:xfrm>
        </p:spPr>
        <p:txBody>
          <a:bodyPr/>
          <a:lstStyle/>
          <a:p>
            <a:r>
              <a:rPr lang="en-IN" dirty="0"/>
              <a:t>State machine 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A9BBE94-46E5-1B65-D239-F1EB4B1226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1133856"/>
            <a:ext cx="5715000" cy="4914392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It will store all states like move, jump dash, wall slide, etc.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The state will be store as Enums.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The state machine will also have function to change states. Eg- from move to jump.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Enum states are used as identifiers for abelites. Eg- to use move ability the current state must be  ( </a:t>
            </a:r>
            <a:r>
              <a:rPr lang="en-IN" b="1" dirty="0" err="1">
                <a:solidFill>
                  <a:srgbClr val="FF0000"/>
                </a:solidFill>
              </a:rPr>
              <a:t>enum</a:t>
            </a:r>
            <a:r>
              <a:rPr lang="en-IN" b="1" dirty="0">
                <a:solidFill>
                  <a:srgbClr val="FF0000"/>
                </a:solidFill>
              </a:rPr>
              <a:t>  move  state </a:t>
            </a:r>
            <a:r>
              <a:rPr lang="en-IN" b="1" dirty="0"/>
              <a:t>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Gather input stores general inputs and physics control script which responsible for detecting ground and walls , it will control player colliders and so 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dirty="0"/>
              <a:t>The player also contain the instance of state machine ( which contain the current state  and all the states ).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dirty="0"/>
          </a:p>
          <a:p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14AF23-AA11-21CE-116F-0E61B38F8C8C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457200"/>
            <a:ext cx="987425" cy="24447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1806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04FEFA-1F70-7927-288E-22BD43823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118873"/>
            <a:ext cx="4882896" cy="237744"/>
          </a:xfrm>
        </p:spPr>
        <p:txBody>
          <a:bodyPr/>
          <a:lstStyle/>
          <a:p>
            <a:r>
              <a:rPr lang="en-IN" dirty="0"/>
              <a:t>State machine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6D366-3DDF-C84E-C6BC-CF253C593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2DA6D3-F141-D1BD-02C4-9D2787A20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89" y="820574"/>
            <a:ext cx="11588621" cy="5699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56835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303</Words>
  <Application>Microsoft Office PowerPoint</Application>
  <PresentationFormat>Widescreen</PresentationFormat>
  <Paragraphs>44</Paragraphs>
  <Slides>12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Arial Black</vt:lpstr>
      <vt:lpstr>Calibri</vt:lpstr>
      <vt:lpstr>Sabon Next LT</vt:lpstr>
      <vt:lpstr>Custom</vt:lpstr>
      <vt:lpstr>Aft -723 jury 1 Minor Project -2 J.B. MANIK 12300623</vt:lpstr>
      <vt:lpstr>Idea –  2D Unity Game Development Project </vt:lpstr>
      <vt:lpstr>             Story </vt:lpstr>
      <vt:lpstr>Player Input</vt:lpstr>
      <vt:lpstr>Player Input</vt:lpstr>
      <vt:lpstr>State Machine &amp; Abilities</vt:lpstr>
      <vt:lpstr>Camera</vt:lpstr>
      <vt:lpstr>State machine </vt:lpstr>
      <vt:lpstr>State machine </vt:lpstr>
      <vt:lpstr>Sprites </vt:lpstr>
      <vt:lpstr>Scripts ands custom input system</vt:lpstr>
      <vt:lpstr>Game play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JB MANIK</dc:creator>
  <cp:lastModifiedBy>JB MANIK</cp:lastModifiedBy>
  <cp:revision>9</cp:revision>
  <dcterms:created xsi:type="dcterms:W3CDTF">2025-09-27T05:19:10Z</dcterms:created>
  <dcterms:modified xsi:type="dcterms:W3CDTF">2025-09-27T06:32:49Z</dcterms:modified>
</cp:coreProperties>
</file>